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7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613918-9BD4-444F-88EF-87D324DBA279}" type="doc">
      <dgm:prSet loTypeId="urn:microsoft.com/office/officeart/2005/8/layout/hProcess3" loCatId="" qsTypeId="urn:microsoft.com/office/officeart/2005/8/quickstyle/simple4" qsCatId="simple" csTypeId="urn:microsoft.com/office/officeart/2005/8/colors/accent1_2" csCatId="accent1" phldr="1"/>
      <dgm:spPr/>
    </dgm:pt>
    <dgm:pt modelId="{B384B9E1-BB9B-BB44-B40E-34AAE19D51AC}">
      <dgm:prSet phldrT="[Text]"/>
      <dgm:spPr/>
      <dgm:t>
        <a:bodyPr/>
        <a:lstStyle/>
        <a:p>
          <a:r>
            <a:rPr lang="en-US" dirty="0" smtClean="0"/>
            <a:t>WM error here</a:t>
          </a:r>
          <a:endParaRPr lang="en-US" dirty="0"/>
        </a:p>
      </dgm:t>
    </dgm:pt>
    <dgm:pt modelId="{18E3E9A2-C978-5A4E-A124-0EECB6DF6BBA}" type="parTrans" cxnId="{A55DE6EA-E45B-4E48-9C12-73C79618180B}">
      <dgm:prSet/>
      <dgm:spPr/>
      <dgm:t>
        <a:bodyPr/>
        <a:lstStyle/>
        <a:p>
          <a:endParaRPr lang="en-US"/>
        </a:p>
      </dgm:t>
    </dgm:pt>
    <dgm:pt modelId="{5AA6945B-CA4A-E847-9A34-0426C68F5BE1}" type="sibTrans" cxnId="{A55DE6EA-E45B-4E48-9C12-73C79618180B}">
      <dgm:prSet/>
      <dgm:spPr/>
      <dgm:t>
        <a:bodyPr/>
        <a:lstStyle/>
        <a:p>
          <a:endParaRPr lang="en-US"/>
        </a:p>
      </dgm:t>
    </dgm:pt>
    <dgm:pt modelId="{E37F2731-B8FE-934A-8455-F8EDD728339A}">
      <dgm:prSet phldrT="[Text]"/>
      <dgm:spPr/>
      <dgm:t>
        <a:bodyPr/>
        <a:lstStyle/>
        <a:p>
          <a:r>
            <a:rPr lang="en-US" dirty="0" smtClean="0"/>
            <a:t>WM error</a:t>
          </a:r>
          <a:endParaRPr lang="en-US" dirty="0"/>
        </a:p>
      </dgm:t>
    </dgm:pt>
    <dgm:pt modelId="{AB210BCC-F491-B942-8804-335410565504}" type="parTrans" cxnId="{9D757047-D500-7141-AAC8-F633C711404D}">
      <dgm:prSet/>
      <dgm:spPr/>
      <dgm:t>
        <a:bodyPr/>
        <a:lstStyle/>
        <a:p>
          <a:endParaRPr lang="en-US"/>
        </a:p>
      </dgm:t>
    </dgm:pt>
    <dgm:pt modelId="{A90E118B-B429-2B4C-B8CB-6D1A9B968552}" type="sibTrans" cxnId="{9D757047-D500-7141-AAC8-F633C711404D}">
      <dgm:prSet/>
      <dgm:spPr/>
      <dgm:t>
        <a:bodyPr/>
        <a:lstStyle/>
        <a:p>
          <a:endParaRPr lang="en-US"/>
        </a:p>
      </dgm:t>
    </dgm:pt>
    <dgm:pt modelId="{39207094-5E08-5143-AC6F-AA285E36C02D}">
      <dgm:prSet phldrT="[Text]"/>
      <dgm:spPr/>
      <dgm:t>
        <a:bodyPr/>
        <a:lstStyle/>
        <a:p>
          <a:r>
            <a:rPr lang="en-US" dirty="0" smtClean="0"/>
            <a:t>WM error</a:t>
          </a:r>
          <a:endParaRPr lang="en-US" dirty="0"/>
        </a:p>
      </dgm:t>
    </dgm:pt>
    <dgm:pt modelId="{6703CB69-2881-4646-BF52-B546197D2474}" type="parTrans" cxnId="{D1E7CCF3-1DC0-A04A-9333-9EF5BCBCEF30}">
      <dgm:prSet/>
      <dgm:spPr/>
      <dgm:t>
        <a:bodyPr/>
        <a:lstStyle/>
        <a:p>
          <a:endParaRPr lang="en-US"/>
        </a:p>
      </dgm:t>
    </dgm:pt>
    <dgm:pt modelId="{3FF9BF26-35A1-6E4A-8AE6-6A250131FF5D}" type="sibTrans" cxnId="{D1E7CCF3-1DC0-A04A-9333-9EF5BCBCEF30}">
      <dgm:prSet/>
      <dgm:spPr/>
      <dgm:t>
        <a:bodyPr/>
        <a:lstStyle/>
        <a:p>
          <a:endParaRPr lang="en-US"/>
        </a:p>
      </dgm:t>
    </dgm:pt>
    <dgm:pt modelId="{EB6D0AEA-5A58-6943-873F-BE734EB54AD6}" type="pres">
      <dgm:prSet presAssocID="{B2613918-9BD4-444F-88EF-87D324DBA279}" presName="Name0" presStyleCnt="0">
        <dgm:presLayoutVars>
          <dgm:dir/>
          <dgm:animLvl val="lvl"/>
          <dgm:resizeHandles val="exact"/>
        </dgm:presLayoutVars>
      </dgm:prSet>
      <dgm:spPr/>
    </dgm:pt>
    <dgm:pt modelId="{4AC17271-27A1-1F4A-AE4D-B9F60730FA7C}" type="pres">
      <dgm:prSet presAssocID="{B2613918-9BD4-444F-88EF-87D324DBA279}" presName="dummy" presStyleCnt="0"/>
      <dgm:spPr/>
    </dgm:pt>
    <dgm:pt modelId="{646C8957-CB93-564E-8DA8-271A5321A243}" type="pres">
      <dgm:prSet presAssocID="{B2613918-9BD4-444F-88EF-87D324DBA279}" presName="linH" presStyleCnt="0"/>
      <dgm:spPr/>
    </dgm:pt>
    <dgm:pt modelId="{9DBF8632-3F80-864E-861E-B323C8873019}" type="pres">
      <dgm:prSet presAssocID="{B2613918-9BD4-444F-88EF-87D324DBA279}" presName="padding1" presStyleCnt="0"/>
      <dgm:spPr/>
    </dgm:pt>
    <dgm:pt modelId="{63EA361A-1E82-5741-882D-5B8A61BCA360}" type="pres">
      <dgm:prSet presAssocID="{B384B9E1-BB9B-BB44-B40E-34AAE19D51AC}" presName="linV" presStyleCnt="0"/>
      <dgm:spPr/>
    </dgm:pt>
    <dgm:pt modelId="{0322A990-5A71-B041-BFB3-FAC6C7E36E59}" type="pres">
      <dgm:prSet presAssocID="{B384B9E1-BB9B-BB44-B40E-34AAE19D51AC}" presName="spVertical1" presStyleCnt="0"/>
      <dgm:spPr/>
    </dgm:pt>
    <dgm:pt modelId="{019B537E-20DD-A641-8B77-1E2E98607D76}" type="pres">
      <dgm:prSet presAssocID="{B384B9E1-BB9B-BB44-B40E-34AAE19D51AC}" presName="parTx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08D99BD-CF01-FE4A-8744-D11A2F8B02F4}" type="pres">
      <dgm:prSet presAssocID="{B384B9E1-BB9B-BB44-B40E-34AAE19D51AC}" presName="spVertical2" presStyleCnt="0"/>
      <dgm:spPr/>
    </dgm:pt>
    <dgm:pt modelId="{F53A2ADB-42A8-7045-B011-701816F0113D}" type="pres">
      <dgm:prSet presAssocID="{B384B9E1-BB9B-BB44-B40E-34AAE19D51AC}" presName="spVertical3" presStyleCnt="0"/>
      <dgm:spPr/>
    </dgm:pt>
    <dgm:pt modelId="{BC460610-8C7D-B64D-B2C9-35E80B0B4413}" type="pres">
      <dgm:prSet presAssocID="{5AA6945B-CA4A-E847-9A34-0426C68F5BE1}" presName="space" presStyleCnt="0"/>
      <dgm:spPr/>
    </dgm:pt>
    <dgm:pt modelId="{E98FC5B8-BFF3-9D4B-AC9F-6685A6E521C0}" type="pres">
      <dgm:prSet presAssocID="{E37F2731-B8FE-934A-8455-F8EDD728339A}" presName="linV" presStyleCnt="0"/>
      <dgm:spPr/>
    </dgm:pt>
    <dgm:pt modelId="{AD44AA26-3920-8546-B891-56AA0EA71D93}" type="pres">
      <dgm:prSet presAssocID="{E37F2731-B8FE-934A-8455-F8EDD728339A}" presName="spVertical1" presStyleCnt="0"/>
      <dgm:spPr/>
    </dgm:pt>
    <dgm:pt modelId="{FC73CE0D-314A-254D-A2F4-0C7336C20719}" type="pres">
      <dgm:prSet presAssocID="{E37F2731-B8FE-934A-8455-F8EDD728339A}" presName="parTx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B0AB2DB-7C60-894C-83A9-4862C4A38A19}" type="pres">
      <dgm:prSet presAssocID="{E37F2731-B8FE-934A-8455-F8EDD728339A}" presName="spVertical2" presStyleCnt="0"/>
      <dgm:spPr/>
    </dgm:pt>
    <dgm:pt modelId="{9BE7F3B7-6913-D045-9523-738B7D436BEF}" type="pres">
      <dgm:prSet presAssocID="{E37F2731-B8FE-934A-8455-F8EDD728339A}" presName="spVertical3" presStyleCnt="0"/>
      <dgm:spPr/>
    </dgm:pt>
    <dgm:pt modelId="{72A321C4-38C6-3843-9867-2608D58729C0}" type="pres">
      <dgm:prSet presAssocID="{A90E118B-B429-2B4C-B8CB-6D1A9B968552}" presName="space" presStyleCnt="0"/>
      <dgm:spPr/>
    </dgm:pt>
    <dgm:pt modelId="{41743B05-8137-C64D-8E37-3DB2174E33AB}" type="pres">
      <dgm:prSet presAssocID="{39207094-5E08-5143-AC6F-AA285E36C02D}" presName="linV" presStyleCnt="0"/>
      <dgm:spPr/>
    </dgm:pt>
    <dgm:pt modelId="{547A5CDC-2410-0D41-AD83-7536196169B1}" type="pres">
      <dgm:prSet presAssocID="{39207094-5E08-5143-AC6F-AA285E36C02D}" presName="spVertical1" presStyleCnt="0"/>
      <dgm:spPr/>
    </dgm:pt>
    <dgm:pt modelId="{C522CA4E-BE0B-394B-AFF1-27FA164B4B0C}" type="pres">
      <dgm:prSet presAssocID="{39207094-5E08-5143-AC6F-AA285E36C02D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E49396-7A6B-5840-9C81-6CD6135E75B5}" type="pres">
      <dgm:prSet presAssocID="{39207094-5E08-5143-AC6F-AA285E36C02D}" presName="spVertical2" presStyleCnt="0"/>
      <dgm:spPr/>
    </dgm:pt>
    <dgm:pt modelId="{619FFB38-483D-3945-8109-BBD74AFCB6F8}" type="pres">
      <dgm:prSet presAssocID="{39207094-5E08-5143-AC6F-AA285E36C02D}" presName="spVertical3" presStyleCnt="0"/>
      <dgm:spPr/>
    </dgm:pt>
    <dgm:pt modelId="{8B52CB1F-2A16-684C-B809-A322370E5480}" type="pres">
      <dgm:prSet presAssocID="{B2613918-9BD4-444F-88EF-87D324DBA279}" presName="padding2" presStyleCnt="0"/>
      <dgm:spPr/>
    </dgm:pt>
    <dgm:pt modelId="{859287C5-003E-B44D-89C5-99E91CA83F6F}" type="pres">
      <dgm:prSet presAssocID="{B2613918-9BD4-444F-88EF-87D324DBA279}" presName="negArrow" presStyleCnt="0"/>
      <dgm:spPr/>
    </dgm:pt>
    <dgm:pt modelId="{A3DE638A-15DA-E343-8B2B-C49481A0A332}" type="pres">
      <dgm:prSet presAssocID="{B2613918-9BD4-444F-88EF-87D324DBA279}" presName="backgroundArrow" presStyleLbl="node1" presStyleIdx="0" presStyleCnt="1" custLinFactNeighborX="5544" custLinFactNeighborY="-237"/>
      <dgm:spPr/>
    </dgm:pt>
  </dgm:ptLst>
  <dgm:cxnLst>
    <dgm:cxn modelId="{9D757047-D500-7141-AAC8-F633C711404D}" srcId="{B2613918-9BD4-444F-88EF-87D324DBA279}" destId="{E37F2731-B8FE-934A-8455-F8EDD728339A}" srcOrd="1" destOrd="0" parTransId="{AB210BCC-F491-B942-8804-335410565504}" sibTransId="{A90E118B-B429-2B4C-B8CB-6D1A9B968552}"/>
    <dgm:cxn modelId="{5CC3262B-04AD-C44B-9793-D7BC4CDCE0C2}" type="presOf" srcId="{E37F2731-B8FE-934A-8455-F8EDD728339A}" destId="{FC73CE0D-314A-254D-A2F4-0C7336C20719}" srcOrd="0" destOrd="0" presId="urn:microsoft.com/office/officeart/2005/8/layout/hProcess3"/>
    <dgm:cxn modelId="{8B7DEB96-ADC7-EE43-B36F-EF37DE2E52AB}" type="presOf" srcId="{B384B9E1-BB9B-BB44-B40E-34AAE19D51AC}" destId="{019B537E-20DD-A641-8B77-1E2E98607D76}" srcOrd="0" destOrd="0" presId="urn:microsoft.com/office/officeart/2005/8/layout/hProcess3"/>
    <dgm:cxn modelId="{0ECF5B84-2AF6-2B44-B868-683AEF9219ED}" type="presOf" srcId="{39207094-5E08-5143-AC6F-AA285E36C02D}" destId="{C522CA4E-BE0B-394B-AFF1-27FA164B4B0C}" srcOrd="0" destOrd="0" presId="urn:microsoft.com/office/officeart/2005/8/layout/hProcess3"/>
    <dgm:cxn modelId="{A55DE6EA-E45B-4E48-9C12-73C79618180B}" srcId="{B2613918-9BD4-444F-88EF-87D324DBA279}" destId="{B384B9E1-BB9B-BB44-B40E-34AAE19D51AC}" srcOrd="0" destOrd="0" parTransId="{18E3E9A2-C978-5A4E-A124-0EECB6DF6BBA}" sibTransId="{5AA6945B-CA4A-E847-9A34-0426C68F5BE1}"/>
    <dgm:cxn modelId="{D1E7CCF3-1DC0-A04A-9333-9EF5BCBCEF30}" srcId="{B2613918-9BD4-444F-88EF-87D324DBA279}" destId="{39207094-5E08-5143-AC6F-AA285E36C02D}" srcOrd="2" destOrd="0" parTransId="{6703CB69-2881-4646-BF52-B546197D2474}" sibTransId="{3FF9BF26-35A1-6E4A-8AE6-6A250131FF5D}"/>
    <dgm:cxn modelId="{418F3B92-5926-5547-ACC5-AC02B44F0EBA}" type="presOf" srcId="{B2613918-9BD4-444F-88EF-87D324DBA279}" destId="{EB6D0AEA-5A58-6943-873F-BE734EB54AD6}" srcOrd="0" destOrd="0" presId="urn:microsoft.com/office/officeart/2005/8/layout/hProcess3"/>
    <dgm:cxn modelId="{D3B44AAD-EECA-7B40-84E9-A7FD2165B391}" type="presParOf" srcId="{EB6D0AEA-5A58-6943-873F-BE734EB54AD6}" destId="{4AC17271-27A1-1F4A-AE4D-B9F60730FA7C}" srcOrd="0" destOrd="0" presId="urn:microsoft.com/office/officeart/2005/8/layout/hProcess3"/>
    <dgm:cxn modelId="{82AFEED3-F16B-EF4E-B51F-9A74CE9D3571}" type="presParOf" srcId="{EB6D0AEA-5A58-6943-873F-BE734EB54AD6}" destId="{646C8957-CB93-564E-8DA8-271A5321A243}" srcOrd="1" destOrd="0" presId="urn:microsoft.com/office/officeart/2005/8/layout/hProcess3"/>
    <dgm:cxn modelId="{7940E706-A081-A845-B0BE-7C9829AA48D9}" type="presParOf" srcId="{646C8957-CB93-564E-8DA8-271A5321A243}" destId="{9DBF8632-3F80-864E-861E-B323C8873019}" srcOrd="0" destOrd="0" presId="urn:microsoft.com/office/officeart/2005/8/layout/hProcess3"/>
    <dgm:cxn modelId="{B18EF519-21DF-9248-B08F-01BD04131744}" type="presParOf" srcId="{646C8957-CB93-564E-8DA8-271A5321A243}" destId="{63EA361A-1E82-5741-882D-5B8A61BCA360}" srcOrd="1" destOrd="0" presId="urn:microsoft.com/office/officeart/2005/8/layout/hProcess3"/>
    <dgm:cxn modelId="{D2C05B10-3EE4-B44C-94B9-F38E61FE852C}" type="presParOf" srcId="{63EA361A-1E82-5741-882D-5B8A61BCA360}" destId="{0322A990-5A71-B041-BFB3-FAC6C7E36E59}" srcOrd="0" destOrd="0" presId="urn:microsoft.com/office/officeart/2005/8/layout/hProcess3"/>
    <dgm:cxn modelId="{83C3FF94-8055-3948-8E6F-820A075124A6}" type="presParOf" srcId="{63EA361A-1E82-5741-882D-5B8A61BCA360}" destId="{019B537E-20DD-A641-8B77-1E2E98607D76}" srcOrd="1" destOrd="0" presId="urn:microsoft.com/office/officeart/2005/8/layout/hProcess3"/>
    <dgm:cxn modelId="{B36F4F9B-B7E8-A741-A63C-9D8868D28DC2}" type="presParOf" srcId="{63EA361A-1E82-5741-882D-5B8A61BCA360}" destId="{108D99BD-CF01-FE4A-8744-D11A2F8B02F4}" srcOrd="2" destOrd="0" presId="urn:microsoft.com/office/officeart/2005/8/layout/hProcess3"/>
    <dgm:cxn modelId="{6F96B7EE-8EEA-0F4E-955F-0D51FD6F2DB5}" type="presParOf" srcId="{63EA361A-1E82-5741-882D-5B8A61BCA360}" destId="{F53A2ADB-42A8-7045-B011-701816F0113D}" srcOrd="3" destOrd="0" presId="urn:microsoft.com/office/officeart/2005/8/layout/hProcess3"/>
    <dgm:cxn modelId="{E7AD0778-C7FE-9444-97F7-4A80C80ADFDA}" type="presParOf" srcId="{646C8957-CB93-564E-8DA8-271A5321A243}" destId="{BC460610-8C7D-B64D-B2C9-35E80B0B4413}" srcOrd="2" destOrd="0" presId="urn:microsoft.com/office/officeart/2005/8/layout/hProcess3"/>
    <dgm:cxn modelId="{40897D29-1DD7-154B-BA5C-DA4AD5B99303}" type="presParOf" srcId="{646C8957-CB93-564E-8DA8-271A5321A243}" destId="{E98FC5B8-BFF3-9D4B-AC9F-6685A6E521C0}" srcOrd="3" destOrd="0" presId="urn:microsoft.com/office/officeart/2005/8/layout/hProcess3"/>
    <dgm:cxn modelId="{11347D75-6B16-5D41-A3D3-B949895E5278}" type="presParOf" srcId="{E98FC5B8-BFF3-9D4B-AC9F-6685A6E521C0}" destId="{AD44AA26-3920-8546-B891-56AA0EA71D93}" srcOrd="0" destOrd="0" presId="urn:microsoft.com/office/officeart/2005/8/layout/hProcess3"/>
    <dgm:cxn modelId="{32CA832C-16E6-704C-8528-DD81CE1666CB}" type="presParOf" srcId="{E98FC5B8-BFF3-9D4B-AC9F-6685A6E521C0}" destId="{FC73CE0D-314A-254D-A2F4-0C7336C20719}" srcOrd="1" destOrd="0" presId="urn:microsoft.com/office/officeart/2005/8/layout/hProcess3"/>
    <dgm:cxn modelId="{65DEC95A-C260-F041-986C-5ED269889010}" type="presParOf" srcId="{E98FC5B8-BFF3-9D4B-AC9F-6685A6E521C0}" destId="{1B0AB2DB-7C60-894C-83A9-4862C4A38A19}" srcOrd="2" destOrd="0" presId="urn:microsoft.com/office/officeart/2005/8/layout/hProcess3"/>
    <dgm:cxn modelId="{4D965F07-F826-7545-9171-17233B1805D4}" type="presParOf" srcId="{E98FC5B8-BFF3-9D4B-AC9F-6685A6E521C0}" destId="{9BE7F3B7-6913-D045-9523-738B7D436BEF}" srcOrd="3" destOrd="0" presId="urn:microsoft.com/office/officeart/2005/8/layout/hProcess3"/>
    <dgm:cxn modelId="{CDAD8F1F-BA01-DD4A-B257-060247204DA6}" type="presParOf" srcId="{646C8957-CB93-564E-8DA8-271A5321A243}" destId="{72A321C4-38C6-3843-9867-2608D58729C0}" srcOrd="4" destOrd="0" presId="urn:microsoft.com/office/officeart/2005/8/layout/hProcess3"/>
    <dgm:cxn modelId="{A3415253-C3A2-9343-B857-D393C6B88693}" type="presParOf" srcId="{646C8957-CB93-564E-8DA8-271A5321A243}" destId="{41743B05-8137-C64D-8E37-3DB2174E33AB}" srcOrd="5" destOrd="0" presId="urn:microsoft.com/office/officeart/2005/8/layout/hProcess3"/>
    <dgm:cxn modelId="{0E33AEA5-CA47-1147-B9A5-9C0B583CA87C}" type="presParOf" srcId="{41743B05-8137-C64D-8E37-3DB2174E33AB}" destId="{547A5CDC-2410-0D41-AD83-7536196169B1}" srcOrd="0" destOrd="0" presId="urn:microsoft.com/office/officeart/2005/8/layout/hProcess3"/>
    <dgm:cxn modelId="{034EA66D-E22D-564C-B4AB-3A56612CD870}" type="presParOf" srcId="{41743B05-8137-C64D-8E37-3DB2174E33AB}" destId="{C522CA4E-BE0B-394B-AFF1-27FA164B4B0C}" srcOrd="1" destOrd="0" presId="urn:microsoft.com/office/officeart/2005/8/layout/hProcess3"/>
    <dgm:cxn modelId="{2C9263AD-664B-CD4E-BF23-54A4196CD951}" type="presParOf" srcId="{41743B05-8137-C64D-8E37-3DB2174E33AB}" destId="{54E49396-7A6B-5840-9C81-6CD6135E75B5}" srcOrd="2" destOrd="0" presId="urn:microsoft.com/office/officeart/2005/8/layout/hProcess3"/>
    <dgm:cxn modelId="{E28CBDC8-E018-1447-BC32-0A8B1C792C53}" type="presParOf" srcId="{41743B05-8137-C64D-8E37-3DB2174E33AB}" destId="{619FFB38-483D-3945-8109-BBD74AFCB6F8}" srcOrd="3" destOrd="0" presId="urn:microsoft.com/office/officeart/2005/8/layout/hProcess3"/>
    <dgm:cxn modelId="{4F220037-1244-F747-A51B-4F01F0F3F7FF}" type="presParOf" srcId="{646C8957-CB93-564E-8DA8-271A5321A243}" destId="{8B52CB1F-2A16-684C-B809-A322370E5480}" srcOrd="6" destOrd="0" presId="urn:microsoft.com/office/officeart/2005/8/layout/hProcess3"/>
    <dgm:cxn modelId="{A749DC35-B481-E048-A6CA-05AB5672492B}" type="presParOf" srcId="{646C8957-CB93-564E-8DA8-271A5321A243}" destId="{859287C5-003E-B44D-89C5-99E91CA83F6F}" srcOrd="7" destOrd="0" presId="urn:microsoft.com/office/officeart/2005/8/layout/hProcess3"/>
    <dgm:cxn modelId="{A39E0C80-54FF-C842-BF4B-E1D8563976A6}" type="presParOf" srcId="{646C8957-CB93-564E-8DA8-271A5321A243}" destId="{A3DE638A-15DA-E343-8B2B-C49481A0A332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DE638A-15DA-E343-8B2B-C49481A0A332}">
      <dsp:nvSpPr>
        <dsp:cNvPr id="0" name=""/>
        <dsp:cNvSpPr/>
      </dsp:nvSpPr>
      <dsp:spPr>
        <a:xfrm>
          <a:off x="0" y="0"/>
          <a:ext cx="2437153" cy="872717"/>
        </a:xfrm>
        <a:prstGeom prst="rightArrow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22CA4E-BE0B-394B-AFF1-27FA164B4B0C}">
      <dsp:nvSpPr>
        <dsp:cNvPr id="0" name=""/>
        <dsp:cNvSpPr/>
      </dsp:nvSpPr>
      <dsp:spPr>
        <a:xfrm>
          <a:off x="1623769" y="218572"/>
          <a:ext cx="595008" cy="436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WM error</a:t>
          </a:r>
          <a:endParaRPr lang="en-US" sz="900" kern="1200" dirty="0"/>
        </a:p>
      </dsp:txBody>
      <dsp:txXfrm>
        <a:off x="1623769" y="218572"/>
        <a:ext cx="595008" cy="436358"/>
      </dsp:txXfrm>
    </dsp:sp>
    <dsp:sp modelId="{FC73CE0D-314A-254D-A2F4-0C7336C20719}">
      <dsp:nvSpPr>
        <dsp:cNvPr id="0" name=""/>
        <dsp:cNvSpPr/>
      </dsp:nvSpPr>
      <dsp:spPr>
        <a:xfrm>
          <a:off x="909759" y="218572"/>
          <a:ext cx="595008" cy="436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WM error</a:t>
          </a:r>
          <a:endParaRPr lang="en-US" sz="900" kern="1200" dirty="0"/>
        </a:p>
      </dsp:txBody>
      <dsp:txXfrm>
        <a:off x="909759" y="218572"/>
        <a:ext cx="595008" cy="436358"/>
      </dsp:txXfrm>
    </dsp:sp>
    <dsp:sp modelId="{019B537E-20DD-A641-8B77-1E2E98607D76}">
      <dsp:nvSpPr>
        <dsp:cNvPr id="0" name=""/>
        <dsp:cNvSpPr/>
      </dsp:nvSpPr>
      <dsp:spPr>
        <a:xfrm>
          <a:off x="195750" y="218572"/>
          <a:ext cx="595008" cy="4363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1440" rIns="0" bIns="9144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WM error here</a:t>
          </a:r>
          <a:endParaRPr lang="en-US" sz="900" kern="1200" dirty="0"/>
        </a:p>
      </dsp:txBody>
      <dsp:txXfrm>
        <a:off x="195750" y="218572"/>
        <a:ext cx="595008" cy="436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17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61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63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20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6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8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4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748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61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52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00E2F-6C50-9147-B63D-3B56E4209D23}" type="datetimeFigureOut">
              <a:rPr lang="en-US" smtClean="0"/>
              <a:t>17-08-15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A8947-7AC1-AE4C-BD00-64DCAADE1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5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7-08-15 at 3.50.5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100"/>
            <a:ext cx="9144000" cy="6520016"/>
          </a:xfrm>
          <a:prstGeom prst="rect">
            <a:avLst/>
          </a:prstGeom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90416648"/>
              </p:ext>
            </p:extLst>
          </p:nvPr>
        </p:nvGraphicFramePr>
        <p:xfrm>
          <a:off x="513577" y="1256922"/>
          <a:ext cx="2437154" cy="873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83568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7-08-15 at 4.28.58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16" b="18416"/>
          <a:stretch>
            <a:fillRect/>
          </a:stretch>
        </p:blipFill>
        <p:spPr>
          <a:xfrm>
            <a:off x="391836" y="274639"/>
            <a:ext cx="8229600" cy="4786930"/>
          </a:xfrm>
        </p:spPr>
      </p:pic>
      <p:sp>
        <p:nvSpPr>
          <p:cNvPr id="5" name="TextBox 4"/>
          <p:cNvSpPr txBox="1"/>
          <p:nvPr/>
        </p:nvSpPr>
        <p:spPr>
          <a:xfrm>
            <a:off x="457200" y="5696517"/>
            <a:ext cx="72635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the WM surface and </a:t>
            </a:r>
            <a:r>
              <a:rPr lang="en-US" dirty="0" err="1" smtClean="0"/>
              <a:t>pial</a:t>
            </a:r>
            <a:r>
              <a:rPr lang="en-US" dirty="0" smtClean="0"/>
              <a:t> surface, you can see the </a:t>
            </a:r>
            <a:r>
              <a:rPr lang="en-US" dirty="0" err="1" smtClean="0"/>
              <a:t>wm</a:t>
            </a:r>
            <a:r>
              <a:rPr lang="en-US" dirty="0" smtClean="0"/>
              <a:t> does not extend as </a:t>
            </a:r>
          </a:p>
          <a:p>
            <a:r>
              <a:rPr lang="en-US" dirty="0" smtClean="0"/>
              <a:t>far as it should into the cortex. This is a frequent error for our sample.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48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1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70" b="18470"/>
          <a:stretch>
            <a:fillRect/>
          </a:stretch>
        </p:blipFill>
        <p:spPr>
          <a:xfrm>
            <a:off x="457200" y="274638"/>
            <a:ext cx="8229600" cy="5104369"/>
          </a:xfrm>
        </p:spPr>
      </p:pic>
      <p:sp>
        <p:nvSpPr>
          <p:cNvPr id="5" name="TextBox 4"/>
          <p:cNvSpPr txBox="1"/>
          <p:nvPr/>
        </p:nvSpPr>
        <p:spPr>
          <a:xfrm>
            <a:off x="1447353" y="6014028"/>
            <a:ext cx="6201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the same brain’s T1 image with the white matter surfaces.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830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54</Words>
  <Application>Microsoft Macintosh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 Léger</dc:creator>
  <cp:lastModifiedBy>Gabriel Léger</cp:lastModifiedBy>
  <cp:revision>3</cp:revision>
  <dcterms:created xsi:type="dcterms:W3CDTF">2017-08-15T23:13:15Z</dcterms:created>
  <dcterms:modified xsi:type="dcterms:W3CDTF">2017-08-15T23:34:09Z</dcterms:modified>
</cp:coreProperties>
</file>