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76" d="100"/>
          <a:sy n="176" d="100"/>
        </p:scale>
        <p:origin x="-112" y="-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002-31B2-3C4B-B2C2-1F22D8DAC4A4}" type="datetimeFigureOut">
              <a:rPr lang="fr-FR" smtClean="0"/>
              <a:t>11/10/13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32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002-31B2-3C4B-B2C2-1F22D8DAC4A4}" type="datetimeFigureOut">
              <a:rPr lang="fr-FR" smtClean="0"/>
              <a:t>11/10/13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262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002-31B2-3C4B-B2C2-1F22D8DAC4A4}" type="datetimeFigureOut">
              <a:rPr lang="fr-FR" smtClean="0"/>
              <a:t>11/10/13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920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002-31B2-3C4B-B2C2-1F22D8DAC4A4}" type="datetimeFigureOut">
              <a:rPr lang="fr-FR" smtClean="0"/>
              <a:t>11/10/13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949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002-31B2-3C4B-B2C2-1F22D8DAC4A4}" type="datetimeFigureOut">
              <a:rPr lang="fr-FR" smtClean="0"/>
              <a:t>11/10/13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978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002-31B2-3C4B-B2C2-1F22D8DAC4A4}" type="datetimeFigureOut">
              <a:rPr lang="fr-FR" smtClean="0"/>
              <a:t>11/10/13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584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002-31B2-3C4B-B2C2-1F22D8DAC4A4}" type="datetimeFigureOut">
              <a:rPr lang="fr-FR" smtClean="0"/>
              <a:t>11/10/13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833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002-31B2-3C4B-B2C2-1F22D8DAC4A4}" type="datetimeFigureOut">
              <a:rPr lang="fr-FR" smtClean="0"/>
              <a:t>11/10/13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560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002-31B2-3C4B-B2C2-1F22D8DAC4A4}" type="datetimeFigureOut">
              <a:rPr lang="fr-FR" smtClean="0"/>
              <a:t>11/10/13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206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002-31B2-3C4B-B2C2-1F22D8DAC4A4}" type="datetimeFigureOut">
              <a:rPr lang="fr-FR" smtClean="0"/>
              <a:t>11/10/13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25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002-31B2-3C4B-B2C2-1F22D8DAC4A4}" type="datetimeFigureOut">
              <a:rPr lang="fr-FR" smtClean="0"/>
              <a:t>11/10/13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478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80002-31B2-3C4B-B2C2-1F22D8DAC4A4}" type="datetimeFigureOut">
              <a:rPr lang="fr-FR" smtClean="0"/>
              <a:t>11/10/13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14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apture d’écran 2013-10-11 à 17.14.5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587" y="1405749"/>
            <a:ext cx="3988085" cy="2707428"/>
          </a:xfrm>
          <a:prstGeom prst="rect">
            <a:avLst/>
          </a:prstGeom>
        </p:spPr>
      </p:pic>
      <p:pic>
        <p:nvPicPr>
          <p:cNvPr id="5" name="Image 4" descr="Capture d’écran 2013-10-11 à 17.14.5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057" y="1405749"/>
            <a:ext cx="3841970" cy="270742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3254248" y="275523"/>
            <a:ext cx="2612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White surface</a:t>
            </a:r>
            <a:endParaRPr lang="en-US" i="1" dirty="0"/>
          </a:p>
        </p:txBody>
      </p:sp>
      <p:sp>
        <p:nvSpPr>
          <p:cNvPr id="7" name="ZoneTexte 6"/>
          <p:cNvSpPr txBox="1"/>
          <p:nvPr/>
        </p:nvSpPr>
        <p:spPr>
          <a:xfrm>
            <a:off x="1227529" y="4237079"/>
            <a:ext cx="2612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fsaverage</a:t>
            </a:r>
            <a:endParaRPr lang="en-US" dirty="0"/>
          </a:p>
        </p:txBody>
      </p:sp>
      <p:sp>
        <p:nvSpPr>
          <p:cNvPr id="8" name="ZoneTexte 7"/>
          <p:cNvSpPr txBox="1"/>
          <p:nvPr/>
        </p:nvSpPr>
        <p:spPr>
          <a:xfrm>
            <a:off x="5114020" y="4237079"/>
            <a:ext cx="30324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My template “from scratch”</a:t>
            </a:r>
          </a:p>
          <a:p>
            <a:pPr algn="ctr"/>
            <a:r>
              <a:rPr lang="en-US" dirty="0" smtClean="0"/>
              <a:t>80 subjects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41675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</Words>
  <Application>Microsoft Macintosh PowerPoint</Application>
  <PresentationFormat>Présentation à l'écran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UMR5296 - GIN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 Maingault</dc:creator>
  <cp:lastModifiedBy>Sophie Maingault</cp:lastModifiedBy>
  <cp:revision>1</cp:revision>
  <dcterms:created xsi:type="dcterms:W3CDTF">2013-10-11T15:13:17Z</dcterms:created>
  <dcterms:modified xsi:type="dcterms:W3CDTF">2013-10-11T15:18:27Z</dcterms:modified>
</cp:coreProperties>
</file>