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media/image2.png" ContentType="image/png"/>
  <Override PartName="/ppt/media/image3.png" ContentType="image/png"/>
  <Override PartName="/ppt/media/image1.png" ContentType="image/png"/>
  <Override PartName="/ppt/slideLayouts/slideLayout6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slideLayout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</p:sldMasterIdLst>
  <p:sldIdLst>
    <p:sldId id="256" r:id="rId3"/>
    <p:sldId id="257" r:id="rId4"/>
    <p:sldId id="258" r:id="rId5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8870400" cy="2090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4058280"/>
            <a:ext cx="8870400" cy="2090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328280" cy="2090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9000" y="1768680"/>
            <a:ext cx="4328280" cy="2090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9000" y="4058280"/>
            <a:ext cx="4328280" cy="2090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04000" y="4058280"/>
            <a:ext cx="4328280" cy="2090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328280" cy="2090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5049000" y="1768680"/>
            <a:ext cx="4328280" cy="2090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8870400" cy="438444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8870400" cy="43840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328280" cy="43840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049000" y="1768680"/>
            <a:ext cx="4328280" cy="43840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144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328280" cy="2090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04000" y="4058280"/>
            <a:ext cx="4328280" cy="2090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9000" y="1768680"/>
            <a:ext cx="4328280" cy="43840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328280" cy="43840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049000" y="1768680"/>
            <a:ext cx="4328280" cy="2090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049000" y="4058280"/>
            <a:ext cx="4328280" cy="2090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328280" cy="2090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049000" y="1768680"/>
            <a:ext cx="4328280" cy="2090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4058280"/>
            <a:ext cx="8869680" cy="2090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en-IN"/>
              <a:t>Click to edit the title text format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8870400" cy="438408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en-IN"/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IN"/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IN"/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IN"/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IN"/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IN"/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IN"/>
              <a:t>Seventh Outline Level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" id="34" name=""/>
          <p:cNvPicPr/>
          <p:nvPr/>
        </p:nvPicPr>
        <p:blipFill>
          <a:blip r:embed="rId1"/>
          <a:stretch>
            <a:fillRect/>
          </a:stretch>
        </p:blipFill>
        <p:spPr>
          <a:xfrm>
            <a:off x="1584000" y="2880000"/>
            <a:ext cx="6480000" cy="3418200"/>
          </a:xfrm>
          <a:prstGeom prst="rect">
            <a:avLst/>
          </a:prstGeom>
        </p:spPr>
      </p:pic>
      <p:sp>
        <p:nvSpPr>
          <p:cNvPr id="35" name="CustomShape 1"/>
          <p:cNvSpPr/>
          <p:nvPr/>
        </p:nvSpPr>
        <p:spPr>
          <a:xfrm>
            <a:off x="1295640" y="503640"/>
            <a:ext cx="7848000" cy="936000"/>
          </a:xfrm>
          <a:prstGeom prst="rect">
            <a:avLst/>
          </a:prstGeom>
          <a:solidFill>
            <a:srgbClr val="cfe7f5"/>
          </a:solidFill>
          <a:ln>
            <a:solidFill>
              <a:srgbClr val="808080"/>
            </a:solidFill>
          </a:ln>
        </p:spPr>
        <p:txBody>
          <a:bodyPr anchor="ctr" bIns="45000" lIns="90000" rIns="90000" tIns="45000" wrap="none"/>
          <a:p>
            <a:pPr algn="ctr"/>
            <a:r>
              <a:rPr lang="en-IN"/>
              <a:t>Raw DTI data</a:t>
            </a:r>
            <a:endParaRPr/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" id="36" name=""/>
          <p:cNvPicPr/>
          <p:nvPr/>
        </p:nvPicPr>
        <p:blipFill>
          <a:blip r:embed="rId1"/>
          <a:stretch>
            <a:fillRect/>
          </a:stretch>
        </p:blipFill>
        <p:spPr>
          <a:xfrm>
            <a:off x="1872000" y="2664000"/>
            <a:ext cx="6768000" cy="3677040"/>
          </a:xfrm>
          <a:prstGeom prst="rect">
            <a:avLst/>
          </a:prstGeom>
        </p:spPr>
      </p:pic>
      <p:sp>
        <p:nvSpPr>
          <p:cNvPr id="37" name="CustomShape 1"/>
          <p:cNvSpPr/>
          <p:nvPr/>
        </p:nvSpPr>
        <p:spPr>
          <a:xfrm>
            <a:off x="1295280" y="503280"/>
            <a:ext cx="7848000" cy="936000"/>
          </a:xfrm>
          <a:prstGeom prst="rect">
            <a:avLst/>
          </a:prstGeom>
          <a:solidFill>
            <a:srgbClr val="cfe7f5"/>
          </a:solidFill>
          <a:ln>
            <a:solidFill>
              <a:srgbClr val="808080"/>
            </a:solidFill>
          </a:ln>
        </p:spPr>
        <p:txBody>
          <a:bodyPr anchor="ctr" bIns="45000" lIns="90000" rIns="90000" tIns="45000" wrap="none"/>
          <a:p>
            <a:pPr algn="ctr"/>
            <a:r>
              <a:rPr lang="en-IN"/>
              <a:t>FA image</a:t>
            </a:r>
            <a:endParaRPr/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" id="38" name=""/>
          <p:cNvPicPr/>
          <p:nvPr/>
        </p:nvPicPr>
        <p:blipFill>
          <a:blip r:embed="rId1"/>
          <a:stretch>
            <a:fillRect/>
          </a:stretch>
        </p:blipFill>
        <p:spPr>
          <a:xfrm>
            <a:off x="1008000" y="2520000"/>
            <a:ext cx="7272000" cy="4176000"/>
          </a:xfrm>
          <a:prstGeom prst="rect">
            <a:avLst/>
          </a:prstGeom>
        </p:spPr>
      </p:pic>
      <p:sp>
        <p:nvSpPr>
          <p:cNvPr id="39" name="CustomShape 1"/>
          <p:cNvSpPr/>
          <p:nvPr/>
        </p:nvSpPr>
        <p:spPr>
          <a:xfrm>
            <a:off x="1296000" y="504000"/>
            <a:ext cx="7848000" cy="936000"/>
          </a:xfrm>
          <a:prstGeom prst="rect">
            <a:avLst/>
          </a:prstGeom>
          <a:solidFill>
            <a:srgbClr val="cfe7f5"/>
          </a:solidFill>
          <a:ln>
            <a:solidFill>
              <a:srgbClr val="808080"/>
            </a:solidFill>
          </a:ln>
        </p:spPr>
        <p:txBody>
          <a:bodyPr anchor="ctr" bIns="45000" lIns="90000" rIns="90000" tIns="45000" wrap="none"/>
          <a:p>
            <a:pPr algn="ctr"/>
            <a:r>
              <a:rPr lang="en-IN"/>
              <a:t>TBSS final</a:t>
            </a:r>
            <a:endParaRPr/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