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7" d="100"/>
          <a:sy n="157" d="100"/>
        </p:scale>
        <p:origin x="-96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2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6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2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4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97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8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3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6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06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2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78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80002-31B2-3C4B-B2C2-1F22D8DAC4A4}" type="datetimeFigureOut">
              <a:rPr lang="fr-FR" smtClean="0"/>
              <a:t>18/10/13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E7BB2-B35A-CA44-B50E-38D2DCB6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254248" y="90857"/>
            <a:ext cx="2612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White surface</a:t>
            </a:r>
            <a:endParaRPr lang="en-US" i="1" dirty="0"/>
          </a:p>
        </p:txBody>
      </p:sp>
      <p:sp>
        <p:nvSpPr>
          <p:cNvPr id="7" name="ZoneTexte 6"/>
          <p:cNvSpPr txBox="1"/>
          <p:nvPr/>
        </p:nvSpPr>
        <p:spPr>
          <a:xfrm>
            <a:off x="642192" y="1612783"/>
            <a:ext cx="2612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fsaverage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5529147" y="1473355"/>
            <a:ext cx="3032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My template “from scratch”</a:t>
            </a:r>
          </a:p>
          <a:p>
            <a:pPr algn="ctr"/>
            <a:r>
              <a:rPr lang="en-US" dirty="0" smtClean="0"/>
              <a:t>80 subjects</a:t>
            </a:r>
            <a:endParaRPr lang="en-US" dirty="0"/>
          </a:p>
        </p:txBody>
      </p:sp>
      <p:pic>
        <p:nvPicPr>
          <p:cNvPr id="2" name="Image 1" descr="Capture d’écran 2013-10-17 à 17.32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18" y="4580006"/>
            <a:ext cx="2830282" cy="2067663"/>
          </a:xfrm>
          <a:prstGeom prst="rect">
            <a:avLst/>
          </a:prstGeom>
        </p:spPr>
      </p:pic>
      <p:pic>
        <p:nvPicPr>
          <p:cNvPr id="9" name="Image 8" descr="Capture d’écran 2013-10-17 à 17.32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94" y="2968531"/>
            <a:ext cx="2136706" cy="1292321"/>
          </a:xfrm>
          <a:prstGeom prst="rect">
            <a:avLst/>
          </a:prstGeom>
        </p:spPr>
      </p:pic>
      <p:pic>
        <p:nvPicPr>
          <p:cNvPr id="14" name="Image 13" descr="Capture d’écran 2013-10-18 à 17.16.47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867" y="4523378"/>
            <a:ext cx="3194078" cy="2277994"/>
          </a:xfrm>
          <a:prstGeom prst="rect">
            <a:avLst/>
          </a:prstGeom>
        </p:spPr>
      </p:pic>
      <p:pic>
        <p:nvPicPr>
          <p:cNvPr id="15" name="Image 14" descr="Capture d’écran 2013-10-17 à 17.32.54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446" y="2878534"/>
            <a:ext cx="2198006" cy="129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1675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</Words>
  <Application>Microsoft Macintosh PowerPoint</Application>
  <PresentationFormat>Présentation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UMR5296 - GIN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Maingault</dc:creator>
  <cp:lastModifiedBy>Sophie Maingault</cp:lastModifiedBy>
  <cp:revision>5</cp:revision>
  <dcterms:created xsi:type="dcterms:W3CDTF">2013-10-11T15:13:17Z</dcterms:created>
  <dcterms:modified xsi:type="dcterms:W3CDTF">2013-10-18T15:27:18Z</dcterms:modified>
</cp:coreProperties>
</file>