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2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88040-DD75-2B41-A931-E5877A957B1F}" type="datetimeFigureOut">
              <a:rPr lang="es-ES_tradnl" smtClean="0"/>
              <a:t>27/7/09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8FF70-9D43-F041-9602-679A05A64F1E}" type="slidenum">
              <a:rPr lang="es-ES_tradnl" smtClean="0"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0772" y="480176"/>
            <a:ext cx="84347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400" dirty="0" smtClean="0">
                <a:latin typeface="Arial"/>
                <a:cs typeface="Arial"/>
              </a:rPr>
              <a:t>I </a:t>
            </a:r>
            <a:r>
              <a:rPr lang="es-ES_tradnl" sz="1400" dirty="0" err="1" smtClean="0">
                <a:latin typeface="Arial"/>
                <a:cs typeface="Arial"/>
              </a:rPr>
              <a:t>want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obtain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uncorrected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significance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map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for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>
                <a:latin typeface="Arial"/>
                <a:cs typeface="Arial"/>
              </a:rPr>
              <a:t>GLM </a:t>
            </a:r>
            <a:r>
              <a:rPr lang="es-ES_tradnl" sz="1400" dirty="0" err="1">
                <a:latin typeface="Arial"/>
                <a:cs typeface="Arial"/>
              </a:rPr>
              <a:t>Analysis</a:t>
            </a:r>
            <a:r>
              <a:rPr lang="es-ES_tradnl" sz="1400" dirty="0">
                <a:latin typeface="Arial"/>
                <a:cs typeface="Arial"/>
              </a:rPr>
              <a:t> (</a:t>
            </a:r>
            <a:r>
              <a:rPr lang="es-ES_tradnl" sz="1400" dirty="0" err="1">
                <a:latin typeface="Arial"/>
                <a:cs typeface="Arial"/>
              </a:rPr>
              <a:t>mri_glmfit</a:t>
            </a:r>
            <a:r>
              <a:rPr lang="es-ES_tradnl" sz="1400" dirty="0" smtClean="0">
                <a:latin typeface="Arial"/>
                <a:cs typeface="Arial"/>
              </a:rPr>
              <a:t>), </a:t>
            </a:r>
            <a:r>
              <a:rPr lang="es-ES_tradnl" sz="1400" dirty="0" err="1" smtClean="0">
                <a:latin typeface="Arial"/>
                <a:cs typeface="Arial"/>
              </a:rPr>
              <a:t>but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it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seems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command</a:t>
            </a:r>
            <a:r>
              <a:rPr lang="es-ES_tradnl" sz="1400" dirty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sequence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for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tksurfer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view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didn’t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work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with</a:t>
            </a:r>
            <a:r>
              <a:rPr lang="es-ES_tradnl" sz="1400" dirty="0" smtClean="0">
                <a:latin typeface="Arial"/>
                <a:cs typeface="Arial"/>
              </a:rPr>
              <a:t> my </a:t>
            </a:r>
            <a:r>
              <a:rPr lang="es-ES_tradnl" sz="1400" dirty="0" err="1" smtClean="0">
                <a:latin typeface="Arial"/>
                <a:cs typeface="Arial"/>
              </a:rPr>
              <a:t>glmdir</a:t>
            </a:r>
            <a:r>
              <a:rPr lang="es-ES_tradnl" sz="1400" dirty="0" smtClean="0">
                <a:latin typeface="Arial"/>
                <a:cs typeface="Arial"/>
              </a:rPr>
              <a:t>. I </a:t>
            </a:r>
            <a:r>
              <a:rPr lang="es-ES_tradnl" sz="1400" dirty="0" err="1" smtClean="0">
                <a:latin typeface="Arial"/>
                <a:cs typeface="Arial"/>
              </a:rPr>
              <a:t>obtained</a:t>
            </a:r>
            <a:r>
              <a:rPr lang="es-ES_tradnl" sz="1400" dirty="0" smtClean="0">
                <a:latin typeface="Arial"/>
                <a:cs typeface="Arial"/>
              </a:rPr>
              <a:t> a </a:t>
            </a:r>
            <a:r>
              <a:rPr lang="es-ES_tradnl" sz="1400" dirty="0" err="1" smtClean="0">
                <a:latin typeface="Arial"/>
                <a:cs typeface="Arial"/>
              </a:rPr>
              <a:t>group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of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directories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and</a:t>
            </a:r>
            <a:r>
              <a:rPr lang="es-ES_tradnl" sz="1400" dirty="0" smtClean="0">
                <a:latin typeface="Arial"/>
                <a:cs typeface="Arial"/>
              </a:rPr>
              <a:t> files </a:t>
            </a:r>
            <a:r>
              <a:rPr lang="es-ES_tradnl" sz="1400" dirty="0" err="1" smtClean="0">
                <a:latin typeface="Arial"/>
                <a:cs typeface="Arial"/>
              </a:rPr>
              <a:t>after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>
                <a:latin typeface="Arial"/>
                <a:cs typeface="Arial"/>
              </a:rPr>
              <a:t>I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realized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glmdir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process</a:t>
            </a:r>
            <a:r>
              <a:rPr lang="es-ES_tradnl" sz="1400" dirty="0" smtClean="0">
                <a:latin typeface="Arial"/>
                <a:cs typeface="Arial"/>
              </a:rPr>
              <a:t>, </a:t>
            </a:r>
            <a:r>
              <a:rPr lang="es-ES_tradnl" sz="1400" dirty="0" err="1" smtClean="0">
                <a:latin typeface="Arial"/>
                <a:cs typeface="Arial"/>
              </a:rPr>
              <a:t>they</a:t>
            </a:r>
            <a:r>
              <a:rPr lang="es-ES_tradnl" sz="1400" dirty="0" smtClean="0">
                <a:latin typeface="Arial"/>
                <a:cs typeface="Arial"/>
              </a:rPr>
              <a:t> are </a:t>
            </a:r>
            <a:r>
              <a:rPr lang="es-ES_tradnl" sz="1400" dirty="0" err="1" smtClean="0">
                <a:latin typeface="Arial"/>
                <a:cs typeface="Arial"/>
              </a:rPr>
              <a:t>very</a:t>
            </a:r>
            <a:r>
              <a:rPr lang="es-ES_tradnl" sz="1400" dirty="0" smtClean="0">
                <a:latin typeface="Arial"/>
                <a:cs typeface="Arial"/>
              </a:rPr>
              <a:t> similar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ones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you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described</a:t>
            </a:r>
            <a:r>
              <a:rPr lang="es-ES_tradnl" sz="1400" dirty="0" smtClean="0">
                <a:latin typeface="Arial"/>
                <a:cs typeface="Arial"/>
              </a:rPr>
              <a:t> in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tutorial</a:t>
            </a:r>
            <a:r>
              <a:rPr lang="es-ES_tradnl" sz="1400" dirty="0" smtClean="0">
                <a:latin typeface="Arial"/>
                <a:cs typeface="Arial"/>
              </a:rPr>
              <a:t> (Figure 1). I </a:t>
            </a:r>
            <a:r>
              <a:rPr lang="es-ES_tradnl" sz="1400" dirty="0" err="1" smtClean="0">
                <a:latin typeface="Arial"/>
                <a:cs typeface="Arial"/>
              </a:rPr>
              <a:t>need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know </a:t>
            </a:r>
            <a:r>
              <a:rPr lang="es-ES_tradnl" sz="1400" dirty="0" err="1" smtClean="0">
                <a:latin typeface="Arial"/>
                <a:cs typeface="Arial"/>
              </a:rPr>
              <a:t>which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changes</a:t>
            </a:r>
            <a:r>
              <a:rPr lang="es-ES_tradnl" sz="1400" dirty="0" smtClean="0">
                <a:latin typeface="Arial"/>
                <a:cs typeface="Arial"/>
              </a:rPr>
              <a:t> I </a:t>
            </a:r>
            <a:r>
              <a:rPr lang="es-ES_tradnl" sz="1400" dirty="0" err="1" smtClean="0">
                <a:latin typeface="Arial"/>
                <a:cs typeface="Arial"/>
              </a:rPr>
              <a:t>have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do in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command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secuence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for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tksurfer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view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of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uncorrected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significance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map</a:t>
            </a:r>
            <a:r>
              <a:rPr lang="es-ES_tradnl" sz="1400" dirty="0" smtClean="0">
                <a:latin typeface="Arial"/>
                <a:cs typeface="Arial"/>
              </a:rPr>
              <a:t>. </a:t>
            </a:r>
          </a:p>
          <a:p>
            <a:pPr algn="just"/>
            <a:endParaRPr lang="es-ES_tradnl" sz="1400" dirty="0">
              <a:latin typeface="Arial"/>
              <a:cs typeface="Arial"/>
            </a:endParaRPr>
          </a:p>
          <a:p>
            <a:pPr algn="just"/>
            <a:r>
              <a:rPr lang="es-ES_tradnl" sz="1400" dirty="0" err="1" smtClean="0">
                <a:latin typeface="Arial"/>
                <a:cs typeface="Arial"/>
              </a:rPr>
              <a:t>Besides</a:t>
            </a:r>
            <a:r>
              <a:rPr lang="es-ES_tradnl" sz="1400" dirty="0" smtClean="0">
                <a:latin typeface="Arial"/>
                <a:cs typeface="Arial"/>
              </a:rPr>
              <a:t>, I </a:t>
            </a:r>
            <a:r>
              <a:rPr lang="es-ES_tradnl" sz="1400" dirty="0" err="1" smtClean="0">
                <a:latin typeface="Arial"/>
                <a:cs typeface="Arial"/>
              </a:rPr>
              <a:t>would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like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obtain</a:t>
            </a:r>
            <a:r>
              <a:rPr lang="es-ES_tradnl" sz="1400" dirty="0" smtClean="0">
                <a:latin typeface="Arial"/>
                <a:cs typeface="Arial"/>
              </a:rPr>
              <a:t> a similar </a:t>
            </a:r>
            <a:r>
              <a:rPr lang="es-ES_tradnl" sz="1400" dirty="0" err="1" smtClean="0">
                <a:latin typeface="Arial"/>
                <a:cs typeface="Arial"/>
              </a:rPr>
              <a:t>map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which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includes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only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color </a:t>
            </a:r>
            <a:r>
              <a:rPr lang="es-ES_tradnl" sz="1400" dirty="0" err="1" smtClean="0">
                <a:latin typeface="Arial"/>
                <a:cs typeface="Arial"/>
              </a:rPr>
              <a:t>limits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of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every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Brodmann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area</a:t>
            </a:r>
            <a:r>
              <a:rPr lang="es-ES_tradnl" sz="1400" dirty="0" smtClean="0">
                <a:latin typeface="Arial"/>
                <a:cs typeface="Arial"/>
              </a:rPr>
              <a:t> (NOT </a:t>
            </a:r>
            <a:r>
              <a:rPr lang="es-ES_tradnl" sz="1400" dirty="0" err="1" smtClean="0">
                <a:latin typeface="Arial"/>
                <a:cs typeface="Arial"/>
              </a:rPr>
              <a:t>the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thickness</a:t>
            </a:r>
            <a:r>
              <a:rPr lang="es-ES_tradnl" sz="1400" dirty="0" smtClean="0">
                <a:latin typeface="Arial"/>
                <a:cs typeface="Arial"/>
              </a:rPr>
              <a:t> color </a:t>
            </a:r>
            <a:r>
              <a:rPr lang="es-ES_tradnl" sz="1400" dirty="0" err="1" smtClean="0">
                <a:latin typeface="Arial"/>
                <a:cs typeface="Arial"/>
              </a:rPr>
              <a:t>areas</a:t>
            </a:r>
            <a:r>
              <a:rPr lang="es-ES_tradnl" sz="1400" dirty="0" smtClean="0">
                <a:latin typeface="Arial"/>
                <a:cs typeface="Arial"/>
              </a:rPr>
              <a:t>). </a:t>
            </a:r>
            <a:r>
              <a:rPr lang="es-ES_tradnl" sz="1400" dirty="0" err="1" smtClean="0">
                <a:latin typeface="Arial"/>
                <a:cs typeface="Arial"/>
              </a:rPr>
              <a:t>Or</a:t>
            </a:r>
            <a:r>
              <a:rPr lang="es-ES_tradnl" sz="1400" dirty="0" smtClean="0">
                <a:latin typeface="Arial"/>
                <a:cs typeface="Arial"/>
              </a:rPr>
              <a:t> I </a:t>
            </a:r>
            <a:r>
              <a:rPr lang="es-ES_tradnl" sz="1400" dirty="0" err="1" smtClean="0">
                <a:latin typeface="Arial"/>
                <a:cs typeface="Arial"/>
              </a:rPr>
              <a:t>should</a:t>
            </a:r>
            <a:r>
              <a:rPr lang="es-ES_tradnl" sz="1400" dirty="0" smtClean="0">
                <a:latin typeface="Arial"/>
                <a:cs typeface="Arial"/>
              </a:rPr>
              <a:t> use </a:t>
            </a:r>
            <a:r>
              <a:rPr lang="es-ES_tradnl" sz="1400" dirty="0" err="1" smtClean="0">
                <a:latin typeface="Arial"/>
                <a:cs typeface="Arial"/>
              </a:rPr>
              <a:t>other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method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to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obtain</a:t>
            </a:r>
            <a:r>
              <a:rPr lang="es-ES_tradnl" sz="1400" dirty="0" smtClean="0">
                <a:latin typeface="Arial"/>
                <a:cs typeface="Arial"/>
              </a:rPr>
              <a:t> </a:t>
            </a:r>
            <a:r>
              <a:rPr lang="es-ES_tradnl" sz="1400" dirty="0" err="1" smtClean="0">
                <a:latin typeface="Arial"/>
                <a:cs typeface="Arial"/>
              </a:rPr>
              <a:t>it</a:t>
            </a:r>
            <a:r>
              <a:rPr lang="es-ES_tradnl" sz="1400" dirty="0" smtClean="0">
                <a:latin typeface="Arial"/>
                <a:cs typeface="Arial"/>
              </a:rPr>
              <a:t>? (Figure 2)</a:t>
            </a:r>
            <a:endParaRPr lang="es-ES_tradnl" sz="1400" dirty="0">
              <a:latin typeface="Arial"/>
              <a:cs typeface="Arial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71" y="2485484"/>
            <a:ext cx="3978597" cy="300869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125" y="2485484"/>
            <a:ext cx="3914367" cy="300869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279369" y="5951139"/>
            <a:ext cx="445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I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these</a:t>
            </a:r>
            <a:r>
              <a:rPr lang="es-ES_tradnl" dirty="0" smtClean="0"/>
              <a:t> </a:t>
            </a:r>
            <a:r>
              <a:rPr lang="es-ES_tradnl" dirty="0" err="1" smtClean="0"/>
              <a:t>limits</a:t>
            </a:r>
            <a:r>
              <a:rPr lang="es-ES_tradnl" dirty="0" smtClean="0"/>
              <a:t>     I </a:t>
            </a:r>
            <a:r>
              <a:rPr lang="es-ES_tradnl" dirty="0" err="1" smtClean="0"/>
              <a:t>don’t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 </a:t>
            </a:r>
            <a:r>
              <a:rPr lang="es-ES_tradnl" dirty="0" err="1" smtClean="0"/>
              <a:t>these</a:t>
            </a:r>
            <a:r>
              <a:rPr lang="es-ES_tradnl" dirty="0"/>
              <a:t> </a:t>
            </a:r>
            <a:r>
              <a:rPr lang="es-ES_tradnl" dirty="0" err="1" smtClean="0"/>
              <a:t>areas</a:t>
            </a:r>
            <a:endParaRPr lang="es-ES_tradnl" dirty="0"/>
          </a:p>
        </p:txBody>
      </p:sp>
      <p:cxnSp>
        <p:nvCxnSpPr>
          <p:cNvPr id="11" name="Conector recto de flecha 10"/>
          <p:cNvCxnSpPr/>
          <p:nvPr/>
        </p:nvCxnSpPr>
        <p:spPr>
          <a:xfrm rot="5400000" flipH="1" flipV="1">
            <a:off x="5416047" y="4916419"/>
            <a:ext cx="1246860" cy="8225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rot="5400000" flipH="1" flipV="1">
            <a:off x="5524305" y="4115507"/>
            <a:ext cx="1939515" cy="173175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rot="5400000" flipH="1" flipV="1">
            <a:off x="6447926" y="4635054"/>
            <a:ext cx="2632170" cy="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/>
          <p:nvPr/>
        </p:nvCxnSpPr>
        <p:spPr>
          <a:xfrm rot="5400000" flipH="1" flipV="1">
            <a:off x="7049256" y="4942837"/>
            <a:ext cx="1723060" cy="29354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1832768" y="5766473"/>
            <a:ext cx="93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Figure 1</a:t>
            </a:r>
            <a:endParaRPr lang="es-ES_tradnl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205437" y="6320471"/>
            <a:ext cx="93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Figure 2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142</Words>
  <Application>Microsoft Macintosh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CESAM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Dr. Luis Guillermo Almeida Montes</dc:creator>
  <cp:lastModifiedBy>Dr. Luis Guillermo Almeida Montes</cp:lastModifiedBy>
  <cp:revision>1</cp:revision>
  <dcterms:created xsi:type="dcterms:W3CDTF">2009-07-27T17:01:16Z</dcterms:created>
  <dcterms:modified xsi:type="dcterms:W3CDTF">2009-07-27T17:46:07Z</dcterms:modified>
</cp:coreProperties>
</file>