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5" d="100"/>
          <a:sy n="145" d="100"/>
        </p:scale>
        <p:origin x="-4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DCBBD-A378-954D-BCE4-A7FE89F57E43}" type="datetimeFigureOut">
              <a:rPr lang="en-GB" smtClean="0"/>
              <a:t>5/20/10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035E5-5988-6441-8654-4EF44740655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70807cv - brainmas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7305" y="435283"/>
            <a:ext cx="5276695" cy="5404419"/>
          </a:xfrm>
          <a:prstGeom prst="rect">
            <a:avLst/>
          </a:prstGeom>
        </p:spPr>
      </p:pic>
      <p:pic>
        <p:nvPicPr>
          <p:cNvPr id="4" name="Picture 3" descr="070807cv - w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77" y="-90234"/>
            <a:ext cx="5276695" cy="5404419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867305" y="3240690"/>
            <a:ext cx="897385" cy="897385"/>
          </a:xfrm>
          <a:prstGeom prst="ellipse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7750877" y="3689382"/>
            <a:ext cx="897385" cy="897385"/>
          </a:xfrm>
          <a:prstGeom prst="ellipse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Ilana Hairston</dc:creator>
  <cp:lastModifiedBy>Ilana Hairston</cp:lastModifiedBy>
  <cp:revision>1</cp:revision>
  <dcterms:created xsi:type="dcterms:W3CDTF">2010-05-20T16:49:35Z</dcterms:created>
  <dcterms:modified xsi:type="dcterms:W3CDTF">2010-05-20T16:53:18Z</dcterms:modified>
</cp:coreProperties>
</file>